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8faea2ab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8faea2ab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8faea2ab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8faea2ab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8faea2ab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8faea2ab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8faea2a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8faea2a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8faea2ab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8faea2ab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8faea2ab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8faea2ab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8faea2ab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8faea2ab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8faea2ab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8faea2ab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8faea2ab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8faea2ab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8faea2ab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8faea2a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8faea2ab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8faea2ab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Summary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 31st 2023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Youfu Qian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Aer_simulator: </a:t>
            </a:r>
            <a:r>
              <a:rPr b="1" lang="en"/>
              <a:t>Random</a:t>
            </a:r>
            <a:r>
              <a:rPr lang="en"/>
              <a:t> starting point</a:t>
            </a:r>
            <a:endParaRPr i="1" sz="2355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50" y="1370175"/>
            <a:ext cx="4131726" cy="292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02" y="1018519"/>
            <a:ext cx="3184623" cy="193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000" y="2957525"/>
            <a:ext cx="3184623" cy="193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Aer_simulator: </a:t>
            </a:r>
            <a:r>
              <a:rPr b="1" lang="en"/>
              <a:t>Random</a:t>
            </a:r>
            <a:r>
              <a:rPr lang="en"/>
              <a:t> starting point </a:t>
            </a:r>
            <a:r>
              <a:rPr lang="en"/>
              <a:t>(Relax for 5 iter’s)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50" y="1370175"/>
            <a:ext cx="4131726" cy="292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00" y="1018519"/>
            <a:ext cx="3184623" cy="193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000" y="2957525"/>
            <a:ext cx="3184623" cy="193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Aer_simulator: </a:t>
            </a:r>
            <a:r>
              <a:rPr b="1" lang="en"/>
              <a:t>Random</a:t>
            </a:r>
            <a:r>
              <a:rPr lang="en"/>
              <a:t> starting point (Relax for 10 iter’s)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76" y="1370175"/>
            <a:ext cx="4131726" cy="29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00" y="1018517"/>
            <a:ext cx="3184623" cy="193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000" y="2957525"/>
            <a:ext cx="3184598" cy="19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Simulators: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Statevector_simulator</a:t>
            </a:r>
            <a:r>
              <a:rPr lang="en"/>
              <a:t> (ideal, deem the system at a big matrix and calculate with all the info)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Aer_simulator</a:t>
            </a:r>
            <a:r>
              <a:rPr lang="en"/>
              <a:t> (real, measure and sample the qubit system for each iteration)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Conditions: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FM</a:t>
            </a:r>
            <a:r>
              <a:rPr lang="en"/>
              <a:t>: all spin down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Random</a:t>
            </a:r>
            <a:r>
              <a:rPr lang="en"/>
              <a:t>: randomly assign spin ups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176" y="2314550"/>
            <a:ext cx="2861125" cy="19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Statevector, FM starting point: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260175" cy="2007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25590"/>
            <a:ext cx="3260174" cy="18464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1270238" y="4872050"/>
            <a:ext cx="13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Magnetization (kT=10)</a:t>
            </a:r>
            <a:endParaRPr sz="8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875" y="1021525"/>
            <a:ext cx="5346858" cy="38505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171700" y="1328750"/>
            <a:ext cx="7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512 Iter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Statevector</a:t>
            </a:r>
            <a:r>
              <a:rPr lang="en"/>
              <a:t>: </a:t>
            </a:r>
            <a:r>
              <a:rPr b="1" lang="en"/>
              <a:t>Random</a:t>
            </a:r>
            <a:r>
              <a:rPr lang="en"/>
              <a:t> starting point</a:t>
            </a:r>
            <a:endParaRPr i="1" sz="2355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47" y="1377325"/>
            <a:ext cx="4065027" cy="29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00" y="1017711"/>
            <a:ext cx="3184623" cy="193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000" y="2956725"/>
            <a:ext cx="3184623" cy="193901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2478900" y="2171550"/>
            <a:ext cx="20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10,000</a:t>
            </a:r>
            <a:r>
              <a:rPr lang="en">
                <a:solidFill>
                  <a:srgbClr val="FF0000"/>
                </a:solidFill>
              </a:rPr>
              <a:t> Iter from now on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Statevector</a:t>
            </a:r>
            <a:r>
              <a:rPr lang="en"/>
              <a:t>: </a:t>
            </a:r>
            <a:r>
              <a:rPr b="1" lang="en"/>
              <a:t>Random</a:t>
            </a:r>
            <a:r>
              <a:rPr lang="en"/>
              <a:t> starting point (Relax for 5 iter’s)</a:t>
            </a:r>
            <a:endParaRPr i="1" sz="2355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373" y="1377325"/>
            <a:ext cx="4065024" cy="292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24" y="1017725"/>
            <a:ext cx="3184603" cy="1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025" y="2956725"/>
            <a:ext cx="3184608" cy="19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Statevector</a:t>
            </a:r>
            <a:r>
              <a:rPr lang="en"/>
              <a:t>: </a:t>
            </a:r>
            <a:r>
              <a:rPr b="1" lang="en"/>
              <a:t>Random</a:t>
            </a:r>
            <a:r>
              <a:rPr lang="en"/>
              <a:t> starting point (Relax for 10 iter’s)</a:t>
            </a:r>
            <a:endParaRPr i="1" sz="2355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99" y="1377325"/>
            <a:ext cx="4065024" cy="292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25" y="2956725"/>
            <a:ext cx="3184608" cy="1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025" y="1017726"/>
            <a:ext cx="3184598" cy="19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Aer_simulator: </a:t>
            </a:r>
            <a:r>
              <a:rPr b="1" lang="en"/>
              <a:t>FM</a:t>
            </a:r>
            <a:r>
              <a:rPr lang="en"/>
              <a:t> starting point </a:t>
            </a:r>
            <a:r>
              <a:rPr i="1" lang="en" sz="2355"/>
              <a:t>(weird thing starts happening)</a:t>
            </a:r>
            <a:endParaRPr i="1" sz="2355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75" y="1370175"/>
            <a:ext cx="4131726" cy="29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00" y="1017726"/>
            <a:ext cx="3184623" cy="1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000" y="2956725"/>
            <a:ext cx="3184623" cy="193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Aer_simulator: </a:t>
            </a:r>
            <a:r>
              <a:rPr b="1" lang="en"/>
              <a:t>FM</a:t>
            </a:r>
            <a:r>
              <a:rPr lang="en"/>
              <a:t> starting point (Relax for 5 iter’s)</a:t>
            </a:r>
            <a:endParaRPr i="1" sz="2355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73" y="1301163"/>
            <a:ext cx="4131726" cy="292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13" y="1018525"/>
            <a:ext cx="3184613" cy="1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025" y="2957525"/>
            <a:ext cx="3184598" cy="1939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Aer_simulator: </a:t>
            </a:r>
            <a:r>
              <a:rPr b="1" lang="en"/>
              <a:t>FM</a:t>
            </a:r>
            <a:r>
              <a:rPr lang="en"/>
              <a:t> starting point </a:t>
            </a:r>
            <a:r>
              <a:rPr lang="en"/>
              <a:t>(Relax for 10 iter’s)</a:t>
            </a:r>
            <a:endParaRPr i="1" sz="2355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26" y="1294025"/>
            <a:ext cx="4131712" cy="292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26" y="1019324"/>
            <a:ext cx="3184598" cy="1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025" y="2958325"/>
            <a:ext cx="3184598" cy="1939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